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>
        <p:scale>
          <a:sx n="101" d="100"/>
          <a:sy n="101" d="100"/>
        </p:scale>
        <p:origin x="100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7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5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1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9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6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5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2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631BD-80DC-E44A-B97D-24F8B67F5433}" type="datetimeFigureOut">
              <a:rPr lang="en-US" smtClean="0"/>
              <a:t>8/3/21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9219-5A01-0742-85F5-BD5689EB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5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Thoughts From Brown board SS Peter and Paul  					July 29-August 1 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Knock them all down. Sell two and build a beautiful church and meeting rooms and chapel for contemplation</a:t>
            </a:r>
          </a:p>
          <a:p>
            <a:r>
              <a:rPr lang="en-US" sz="3200" dirty="0" smtClean="0"/>
              <a:t>Current spaces/buildings are not fit for purpose and we struggle to be </a:t>
            </a:r>
            <a:r>
              <a:rPr lang="en-US" sz="3200" dirty="0" smtClean="0"/>
              <a:t>together as a full community/communities</a:t>
            </a:r>
            <a:endParaRPr lang="en-US" sz="3200" dirty="0" smtClean="0"/>
          </a:p>
          <a:p>
            <a:r>
              <a:rPr lang="en-US" sz="3200" dirty="0" smtClean="0"/>
              <a:t>Beautiful, contemplative </a:t>
            </a:r>
            <a:r>
              <a:rPr lang="en-US" sz="3200" dirty="0" smtClean="0"/>
              <a:t>and prayerful spaces are needed</a:t>
            </a:r>
          </a:p>
          <a:p>
            <a:r>
              <a:rPr lang="en-US" sz="3200" dirty="0" smtClean="0"/>
              <a:t>Need an open welcoming place for hospitality</a:t>
            </a:r>
            <a:r>
              <a:rPr lang="en-US" sz="3200" dirty="0" smtClean="0"/>
              <a:t>: outreach </a:t>
            </a:r>
            <a:r>
              <a:rPr lang="en-US" sz="3200" dirty="0" smtClean="0"/>
              <a:t>function </a:t>
            </a:r>
            <a:r>
              <a:rPr lang="en-US" sz="3200" dirty="0" smtClean="0"/>
              <a:t>room/s </a:t>
            </a:r>
            <a:r>
              <a:rPr lang="en-US" sz="3200" dirty="0" smtClean="0"/>
              <a:t>open to everyone</a:t>
            </a:r>
          </a:p>
          <a:p>
            <a:r>
              <a:rPr lang="en-US" sz="3200" dirty="0" smtClean="0"/>
              <a:t>A Centre for outreach, garden, soup kitchen, food bank, commercial kitchen, advice,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4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AU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Hall for schools as part of new building</a:t>
            </a:r>
          </a:p>
          <a:p>
            <a:r>
              <a:rPr lang="en-US" dirty="0" smtClean="0"/>
              <a:t>Prayer room </a:t>
            </a:r>
            <a:r>
              <a:rPr lang="mr-IN" dirty="0" smtClean="0"/>
              <a:t>–</a:t>
            </a:r>
            <a:r>
              <a:rPr lang="en-US" dirty="0" smtClean="0"/>
              <a:t> Blessed Sacrament chapel so we can pray in front of Blessed sacrament</a:t>
            </a:r>
          </a:p>
          <a:p>
            <a:r>
              <a:rPr lang="en-US" dirty="0" smtClean="0"/>
              <a:t>Multiple and multi purpose rooms/hall space to accommodate growing communities</a:t>
            </a:r>
          </a:p>
          <a:p>
            <a:r>
              <a:rPr lang="en-US" dirty="0" smtClean="0"/>
              <a:t>improved ready built parking spaces</a:t>
            </a:r>
          </a:p>
          <a:p>
            <a:r>
              <a:rPr lang="en-US" dirty="0" smtClean="0"/>
              <a:t>Art room, music room for rehearsals, AV room for making videos, you tube</a:t>
            </a:r>
          </a:p>
          <a:p>
            <a:r>
              <a:rPr lang="en-US" dirty="0" smtClean="0"/>
              <a:t>Recording </a:t>
            </a:r>
            <a:r>
              <a:rPr lang="en-US" dirty="0" smtClean="0"/>
              <a:t>studio for musicians </a:t>
            </a:r>
            <a:r>
              <a:rPr lang="mr-IN" dirty="0" smtClean="0"/>
              <a:t>–</a:t>
            </a:r>
            <a:r>
              <a:rPr lang="en-US" dirty="0" smtClean="0"/>
              <a:t> young and older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r>
              <a:rPr lang="mr-IN" dirty="0" smtClean="0"/>
              <a:t>………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land and use church land for social housing or housing for the older people</a:t>
            </a:r>
          </a:p>
          <a:p>
            <a:r>
              <a:rPr lang="en-US" dirty="0" smtClean="0"/>
              <a:t>Church open all during the week so people can drop in and pray </a:t>
            </a:r>
          </a:p>
          <a:p>
            <a:r>
              <a:rPr lang="en-US" dirty="0" smtClean="0"/>
              <a:t>Open and welcoming so people will want to come in</a:t>
            </a:r>
          </a:p>
          <a:p>
            <a:r>
              <a:rPr lang="en-US" dirty="0" smtClean="0"/>
              <a:t>Artwork, designs that reflect diversity, ethnic backgrounds</a:t>
            </a:r>
            <a:r>
              <a:rPr lang="en-US" dirty="0" smtClean="0"/>
              <a:t>, culture</a:t>
            </a:r>
            <a:r>
              <a:rPr lang="en-US" dirty="0" smtClean="0"/>
              <a:t>, bi </a:t>
            </a:r>
            <a:r>
              <a:rPr lang="mr-IN" dirty="0" smtClean="0"/>
              <a:t>–</a:t>
            </a:r>
            <a:r>
              <a:rPr lang="en-US" dirty="0" smtClean="0"/>
              <a:t>cultural country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Tiriti</a:t>
            </a:r>
            <a:endParaRPr lang="en-US" dirty="0" smtClean="0"/>
          </a:p>
          <a:p>
            <a:r>
              <a:rPr lang="en-US" dirty="0" smtClean="0"/>
              <a:t>Modern and classic architecture </a:t>
            </a:r>
            <a:r>
              <a:rPr lang="mr-IN" dirty="0" smtClean="0"/>
              <a:t>–</a:t>
            </a:r>
            <a:r>
              <a:rPr lang="en-US" dirty="0" smtClean="0"/>
              <a:t> stained glass windows, gardens, trees or lawn, play ground area</a:t>
            </a:r>
          </a:p>
          <a:p>
            <a:r>
              <a:rPr lang="en-US" dirty="0" smtClean="0"/>
              <a:t>Counselling/small meeting spaces that are safeguarding passed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Children</a:t>
            </a:r>
            <a:r>
              <a:rPr lang="en-US" dirty="0" smtClean="0"/>
              <a:t>, young </a:t>
            </a:r>
            <a:r>
              <a:rPr lang="en-US" dirty="0" smtClean="0"/>
              <a:t>people and families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452"/>
            <a:ext cx="10515600" cy="5237511"/>
          </a:xfrm>
        </p:spPr>
        <p:txBody>
          <a:bodyPr>
            <a:normAutofit/>
          </a:bodyPr>
          <a:lstStyle/>
          <a:p>
            <a:r>
              <a:rPr lang="en-US" dirty="0" smtClean="0"/>
              <a:t>Café for mothers groups</a:t>
            </a:r>
          </a:p>
          <a:p>
            <a:r>
              <a:rPr lang="en-US" dirty="0" smtClean="0"/>
              <a:t>Comfortable spaces for </a:t>
            </a:r>
            <a:r>
              <a:rPr lang="en-US" dirty="0" err="1" smtClean="0"/>
              <a:t>Passionist</a:t>
            </a:r>
            <a:r>
              <a:rPr lang="en-US" dirty="0" smtClean="0"/>
              <a:t> Family groups and other groups</a:t>
            </a:r>
          </a:p>
          <a:p>
            <a:r>
              <a:rPr lang="en-US" dirty="0" smtClean="0"/>
              <a:t>Children’s spaces for </a:t>
            </a:r>
            <a:r>
              <a:rPr lang="en-US" dirty="0" smtClean="0"/>
              <a:t>liturgy, </a:t>
            </a:r>
            <a:r>
              <a:rPr lang="en-US" dirty="0" err="1" smtClean="0"/>
              <a:t>play,development</a:t>
            </a:r>
            <a:r>
              <a:rPr lang="en-US" dirty="0" smtClean="0"/>
              <a:t> </a:t>
            </a:r>
            <a:r>
              <a:rPr lang="en-US" dirty="0" smtClean="0"/>
              <a:t>and freedom: little chairs and tables, permanent spaces for art, gluing, making things, creativity </a:t>
            </a:r>
          </a:p>
          <a:p>
            <a:r>
              <a:rPr lang="en-US" dirty="0" smtClean="0"/>
              <a:t>Space for a Catholic pre school (not one in Wellington)</a:t>
            </a:r>
          </a:p>
          <a:p>
            <a:r>
              <a:rPr lang="en-US" dirty="0" smtClean="0"/>
              <a:t>Places for toys</a:t>
            </a:r>
            <a:r>
              <a:rPr lang="en-US" dirty="0" smtClean="0"/>
              <a:t>, books, </a:t>
            </a:r>
            <a:r>
              <a:rPr lang="en-US" dirty="0" smtClean="0"/>
              <a:t>bean bags left as permanent fixtures </a:t>
            </a:r>
          </a:p>
          <a:p>
            <a:r>
              <a:rPr lang="en-US" dirty="0" smtClean="0"/>
              <a:t>Youth drop in room to chill and be</a:t>
            </a:r>
          </a:p>
          <a:p>
            <a:r>
              <a:rPr lang="en-US" dirty="0" smtClean="0"/>
              <a:t>A place where we can have youth friendly relevant liturgies</a:t>
            </a:r>
            <a:r>
              <a:rPr lang="en-US" dirty="0" smtClean="0"/>
              <a:t>, concerts, performances, ways, space to belong</a:t>
            </a:r>
          </a:p>
          <a:p>
            <a:r>
              <a:rPr lang="en-US" dirty="0" smtClean="0"/>
              <a:t>Place where Year 8’s can identify and meet when they go to College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36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Wheel chair access and comfort: access for differing abilities</a:t>
            </a:r>
          </a:p>
          <a:p>
            <a:r>
              <a:rPr lang="en-US" dirty="0" smtClean="0"/>
              <a:t>Hearing loop </a:t>
            </a:r>
            <a:r>
              <a:rPr lang="en-US" dirty="0" smtClean="0"/>
              <a:t>and visual </a:t>
            </a:r>
            <a:r>
              <a:rPr lang="en-US" dirty="0" smtClean="0"/>
              <a:t>improvements/equipment</a:t>
            </a:r>
            <a:endParaRPr lang="en-US" dirty="0" smtClean="0"/>
          </a:p>
          <a:p>
            <a:r>
              <a:rPr lang="en-US" dirty="0" smtClean="0"/>
              <a:t>Replace pews with 2-3 seaters with cushioned seats</a:t>
            </a:r>
          </a:p>
          <a:p>
            <a:r>
              <a:rPr lang="en-US" dirty="0" smtClean="0"/>
              <a:t>Some Individual </a:t>
            </a:r>
            <a:r>
              <a:rPr lang="en-US" dirty="0" smtClean="0"/>
              <a:t>chairs with arms for ease of sitting and standing</a:t>
            </a:r>
          </a:p>
          <a:p>
            <a:r>
              <a:rPr lang="en-US" dirty="0" smtClean="0"/>
              <a:t>Modern graded </a:t>
            </a:r>
            <a:r>
              <a:rPr lang="en-US" dirty="0" err="1" smtClean="0"/>
              <a:t>Ampi</a:t>
            </a:r>
            <a:r>
              <a:rPr lang="en-US" dirty="0" smtClean="0"/>
              <a:t>-theatre - </a:t>
            </a:r>
            <a:r>
              <a:rPr lang="en-US" dirty="0" smtClean="0"/>
              <a:t>for </a:t>
            </a:r>
            <a:r>
              <a:rPr lang="en-US" dirty="0" smtClean="0"/>
              <a:t>ease of access to altar and viewing what is happening</a:t>
            </a:r>
          </a:p>
          <a:p>
            <a:r>
              <a:rPr lang="en-US" dirty="0" smtClean="0"/>
              <a:t>Screens in church and open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68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398</Words>
  <Application>Microsoft Macintosh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Thoughts From Brown board SS Peter and Paul       July 29-August 1 </vt:lpstr>
      <vt:lpstr>…continued</vt:lpstr>
      <vt:lpstr>Continued………</vt:lpstr>
      <vt:lpstr>Children, young people and families </vt:lpstr>
      <vt:lpstr>Physical improvements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</cp:revision>
  <dcterms:created xsi:type="dcterms:W3CDTF">2021-08-01T01:19:41Z</dcterms:created>
  <dcterms:modified xsi:type="dcterms:W3CDTF">2021-08-03T04:38:17Z</dcterms:modified>
</cp:coreProperties>
</file>